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6" r:id="rId9"/>
    <p:sldId id="265" r:id="rId10"/>
    <p:sldId id="262" r:id="rId11"/>
    <p:sldId id="268" r:id="rId12"/>
    <p:sldId id="274" r:id="rId13"/>
    <p:sldId id="275" r:id="rId14"/>
    <p:sldId id="272" r:id="rId15"/>
    <p:sldId id="269" r:id="rId16"/>
    <p:sldId id="271" r:id="rId17"/>
    <p:sldId id="26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5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2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941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9968ACD-B5E8-443B-824E-6D727560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3" y="818194"/>
            <a:ext cx="6766033" cy="52216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BF05600C-AFA1-4BE9-AFB8-357DAC6C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00" y="1159537"/>
            <a:ext cx="3631141" cy="45389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458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6F34F54-7B42-4EF6-B4E2-B04EC6AC7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711348"/>
            <a:ext cx="7132555" cy="5494518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130B59E-8340-4EEE-A722-E95FFCEF3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09" y="1028700"/>
            <a:ext cx="369189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36565AE-CBCC-4547-B763-86A2AD72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823919"/>
            <a:ext cx="6791526" cy="5282298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8BCE264-4D8B-4EAD-B2F0-22FD72A91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92" y="942975"/>
            <a:ext cx="397764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825322F-09D0-484B-A384-8578BD672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r="-2" b="180"/>
          <a:stretch/>
        </p:blipFill>
        <p:spPr>
          <a:xfrm>
            <a:off x="666726" y="712048"/>
            <a:ext cx="6947384" cy="5338796"/>
          </a:xfrm>
          <a:prstGeom prst="rect">
            <a:avLst/>
          </a:prstGeom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C0387FE-A66D-48F7-9769-6B229A3CF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88" y="925216"/>
            <a:ext cx="3808967" cy="47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1AEC81C-7A82-49FB-BF94-4FB8FF3C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92"/>
          <a:stretch/>
        </p:blipFill>
        <p:spPr>
          <a:xfrm>
            <a:off x="759455" y="823610"/>
            <a:ext cx="6780797" cy="5210779"/>
          </a:xfrm>
          <a:prstGeom prst="rect">
            <a:avLst/>
          </a:prstGeom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68636A2-2AEB-43F7-BE58-6213A1A7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30" y="1028700"/>
            <a:ext cx="3876969" cy="48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5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12F04FD-65C7-470F-A7EF-893FA8C5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" y="786230"/>
            <a:ext cx="6829214" cy="5285540"/>
          </a:xfrm>
          <a:prstGeom prst="rect">
            <a:avLst/>
          </a:prstGeom>
        </p:spPr>
      </p:pic>
      <p:pic>
        <p:nvPicPr>
          <p:cNvPr id="4" name="Picture 3" descr="A young boy in a blue shirt&#10;&#10;Description automatically generated">
            <a:extLst>
              <a:ext uri="{FF2B5EF4-FFF2-40B4-BE49-F238E27FC236}">
                <a16:creationId xmlns:a16="http://schemas.microsoft.com/office/drawing/2014/main" id="{31AF637F-5AA6-4B43-A86C-2E34B04FA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49" y="987224"/>
            <a:ext cx="3906842" cy="48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4A39AB9-9867-4E3C-92F4-EFC9E0A52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1" y="842963"/>
            <a:ext cx="6947735" cy="5371569"/>
          </a:xfrm>
          <a:prstGeom prst="rect">
            <a:avLst/>
          </a:prstGeom>
        </p:spPr>
      </p:pic>
      <p:pic>
        <p:nvPicPr>
          <p:cNvPr id="4" name="Picture 3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71D11321-53AC-4782-A58B-BE3A32975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56" y="1028700"/>
            <a:ext cx="3760469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9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9717FF0-9528-4F22-AC0C-BF0F4261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2" y="799921"/>
            <a:ext cx="6809744" cy="5258157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29FCA41-EDB4-44D4-ABA2-8E305997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50" y="956770"/>
            <a:ext cx="3955568" cy="49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4986402-6E5F-4C81-A38A-034945E99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1" y="763827"/>
            <a:ext cx="6951446" cy="5402482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01914F7-9ACB-4B8B-90AD-82B81C83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87" y="921127"/>
            <a:ext cx="3885177" cy="48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628D260-FAA9-4A19-8D0B-7DB08421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2" y="840096"/>
            <a:ext cx="6805024" cy="5249945"/>
          </a:xfrm>
          <a:prstGeom prst="rect">
            <a:avLst/>
          </a:prstGeom>
        </p:spPr>
      </p:pic>
      <p:pic>
        <p:nvPicPr>
          <p:cNvPr id="4" name="Picture 3" descr="A person in a striped shirt&#10;&#10;Description automatically generated">
            <a:extLst>
              <a:ext uri="{FF2B5EF4-FFF2-40B4-BE49-F238E27FC236}">
                <a16:creationId xmlns:a16="http://schemas.microsoft.com/office/drawing/2014/main" id="{CB88FB64-BE65-4910-B420-BAA2E3B2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66" y="1054038"/>
            <a:ext cx="3857649" cy="48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7507C29-CEC3-4670-B0A7-F6B106A96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2" y="712048"/>
            <a:ext cx="7155815" cy="5502484"/>
          </a:xfrm>
          <a:prstGeom prst="rect">
            <a:avLst/>
          </a:prstGeom>
        </p:spPr>
      </p:pic>
      <p:pic>
        <p:nvPicPr>
          <p:cNvPr id="4" name="Picture 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B3B4AD82-C743-40E3-84E2-2A480292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81" y="1005840"/>
            <a:ext cx="3740090" cy="46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A2A915E-878D-4428-9E01-4AC7462A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" y="712048"/>
            <a:ext cx="6974140" cy="5407485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5A5F1C5-38EE-4C2B-AEF9-320E43257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78" y="1005840"/>
            <a:ext cx="3785890" cy="47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810111-4707-4570-9E7B-7147A81E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6" y="745579"/>
            <a:ext cx="6937928" cy="5366839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E27D233-3BBF-4821-B510-11096BF59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92" y="1065675"/>
            <a:ext cx="3781317" cy="47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B1893B0-0F95-4725-A4F6-50030553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2" y="712048"/>
            <a:ext cx="6873324" cy="5338988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E4E1D5B-76B7-42FF-B57F-9062232C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16" y="1005823"/>
            <a:ext cx="3877084" cy="48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E18C70B-BC2C-4E4E-BFD9-631716C77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748957"/>
            <a:ext cx="6952956" cy="5346496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99C3EE7-04B0-4898-8CFD-083B8A8B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6" y="990600"/>
            <a:ext cx="39014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5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ED867A8-A408-433F-BA9B-2C985BFE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9" y="712048"/>
            <a:ext cx="7087505" cy="5502483"/>
          </a:xfrm>
          <a:prstGeom prst="rect">
            <a:avLst/>
          </a:prstGeom>
        </p:spPr>
      </p:pic>
      <p:pic>
        <p:nvPicPr>
          <p:cNvPr id="4" name="Picture 3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693F9C2C-70CF-4735-8B39-6C5F3566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24" y="1067623"/>
            <a:ext cx="3775052" cy="47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3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21F9D8C-389E-4229-81CF-5E060086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2" y="712048"/>
            <a:ext cx="7139054" cy="5502484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0BEB718-7ACC-4D44-B84F-540E8994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86" y="1117551"/>
            <a:ext cx="3698318" cy="46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1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EA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803FBEB-0CD3-4261-94C0-0E22A80A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7" y="770770"/>
            <a:ext cx="7062867" cy="5443762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1791407-F6CA-4C41-AC39-F1B7549FF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78" y="1078706"/>
            <a:ext cx="3760470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Awards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CCCB59-4BB2-4E82-B1D9-2FEAA6AEBF94}"/>
</file>

<file path=customXml/itemProps2.xml><?xml version="1.0" encoding="utf-8"?>
<ds:datastoreItem xmlns:ds="http://schemas.openxmlformats.org/officeDocument/2006/customXml" ds:itemID="{333EAB4E-3104-418D-8E17-0E9627DC4059}"/>
</file>

<file path=customXml/itemProps3.xml><?xml version="1.0" encoding="utf-8"?>
<ds:datastoreItem xmlns:ds="http://schemas.openxmlformats.org/officeDocument/2006/customXml" ds:itemID="{BF9FBD28-69E7-40C1-B5CC-021E980FC7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Tw Cen MT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JoAnn (ASD-W)</dc:creator>
  <cp:lastModifiedBy>Boone, JoAnn (ASD-W)</cp:lastModifiedBy>
  <cp:revision>8</cp:revision>
  <dcterms:created xsi:type="dcterms:W3CDTF">2020-06-17T16:59:35Z</dcterms:created>
  <dcterms:modified xsi:type="dcterms:W3CDTF">2020-06-19T11:59:08Z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